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257" r:id="rId4"/>
    <p:sldId id="31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>
        <p:scale>
          <a:sx n="46" d="100"/>
          <a:sy n="46" d="100"/>
        </p:scale>
        <p:origin x="125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97ED-3005-4271-9F2D-15F9EB998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9FF92-E123-4183-ADAA-517482FCE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9A5F6-5F5F-4989-97D3-F1652E75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1880D-60FC-4816-812C-3BEFDEF4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774C-42C9-4A0F-991E-217DEA0C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4ADA-3D43-48D9-B654-41988C01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3ABAB-85BE-468A-87C0-7E934C767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F3507-BC07-4687-B928-510771C0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26D4-1935-4BAF-8AF2-16300C54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9C9DA-3D89-413D-A172-C7A3B80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8662F5-24D8-46CA-9AFB-65D6F6FA8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142AF-284C-46C9-91D2-16B00FE30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F322D-7CEB-44BD-ACEF-07D91D6D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C68D6-F5B5-4D23-AE2F-C0F11AFC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A2AC4-7A25-4CD2-BBCB-E6FA1211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1EF9-B805-4C06-8928-0D964609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3B81-5AD4-4258-A6D7-FA98D006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CB06-FAED-45C0-A171-FD752018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5274A-5DDF-47E5-AC48-5B3CCC67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F137-21B5-4476-886B-9D070FC7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4F46-FC25-47C7-8AFD-BCF460F4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18BC-AD06-4578-934F-AD0FF750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8A97-CBB8-41D1-80CD-234747DE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F71E-DA4B-407A-8CB2-92833114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029D-C9CB-49E1-B732-197D13CB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4635-BC54-4AF1-B1A4-15964EE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2CAB0-521A-417E-AFDE-71FBEDBD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8FFAC-6AA3-493C-A2A5-3AF539790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11934-61AB-4E06-B04B-D6A156F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43131-0CD3-431D-9AC6-C884961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A10BE-EF52-4CA3-8BFC-98C40865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E17B-35E5-438C-B7A0-D885AD3D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FC089-8284-4279-8ECD-9BBAC701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4940C-9166-4C23-A5E5-E97B9E8AD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7C821-EDFA-4AA8-B0E3-EA070E051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F58A3-DDD9-460E-BFAA-658A6B1BD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4CE0B-C548-4860-9133-CE9DFD25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22E1C-19B2-49CB-B145-581F673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AF0DD-4D50-4E94-B38E-B59CFDF8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9A79-08D2-4E0F-8435-7737EE0E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6A297-69A1-4851-BCBF-7F8CFE6A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3C4A9-4ADE-468C-B79B-CE03872D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2F1EA-5344-4A4A-B8A5-9A7670EF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54FDF-BA3A-428D-82CB-9CCFCF96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05831-852F-448D-B56C-151F5F1F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34386-8318-4766-BCD3-1EA1BB81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07F4-6DAE-4345-920B-12FCB9AE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7A75-7EB0-49D4-8556-4B14E4788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C69FD-FDA6-4B54-851C-13A0DD6B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245FB-C077-4747-9186-C3BD8E30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548A7-B988-4FF9-AA64-15D4C97A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C66DA-0053-4185-A46A-F7EDA560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1438-CEFA-4AD5-993C-2EB663C2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95197-F309-42FB-BC81-5CA14B18E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1D67F-3B0A-4F81-ABBB-17DF17EA4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586E0-71EF-4969-A163-318522E8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7724A-A666-403F-AA0E-2F08BE64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43E22-E524-4BB0-AF6C-486A6A67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DDF38-AD1F-4268-AC2B-8E00950A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F894D-C037-4C4B-849E-1F406A72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F0C9-2A52-4BC6-9CA1-222C34FA1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3F67-F1BD-4E28-A685-99E032AA157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70425-15CE-414F-86E3-3C1482543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37876-08B2-4853-BF10-27DA1D6FF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06EF-F430-4C85-BDF0-A85768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.pn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4.png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29.gi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.png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4.png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4.pn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4.png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4.png"/><Relationship Id="rId4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4.png"/><Relationship Id="rId5" Type="http://schemas.openxmlformats.org/officeDocument/2006/relationships/image" Target="../media/image45.jp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4.png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4.png"/><Relationship Id="rId5" Type="http://schemas.openxmlformats.org/officeDocument/2006/relationships/image" Target="../media/image49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4.png"/><Relationship Id="rId5" Type="http://schemas.openxmlformats.org/officeDocument/2006/relationships/image" Target="../media/image5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4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4.png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4.png"/><Relationship Id="rId5" Type="http://schemas.openxmlformats.org/officeDocument/2006/relationships/image" Target="../media/image54.jp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4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image" Target="../media/image4.png"/><Relationship Id="rId5" Type="http://schemas.openxmlformats.org/officeDocument/2006/relationships/image" Target="../media/image57.jp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4.png"/><Relationship Id="rId5" Type="http://schemas.openxmlformats.org/officeDocument/2006/relationships/image" Target="../media/image58.gif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image" Target="../media/image4.png"/><Relationship Id="rId5" Type="http://schemas.openxmlformats.org/officeDocument/2006/relationships/image" Target="../media/image59.jp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image" Target="../media/image4.png"/><Relationship Id="rId5" Type="http://schemas.openxmlformats.org/officeDocument/2006/relationships/image" Target="../media/image60.jp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4.png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image" Target="../media/image4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image" Target="../media/image4.png"/><Relationship Id="rId5" Type="http://schemas.openxmlformats.org/officeDocument/2006/relationships/image" Target="../media/image63.jp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6" Type="http://schemas.openxmlformats.org/officeDocument/2006/relationships/image" Target="../media/image4.png"/><Relationship Id="rId5" Type="http://schemas.openxmlformats.org/officeDocument/2006/relationships/image" Target="../media/image64.jp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6" Type="http://schemas.openxmlformats.org/officeDocument/2006/relationships/image" Target="../media/image4.png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56D26-37F4-4703-8C5C-52CD4FC1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0" y="2271920"/>
            <a:ext cx="10684151" cy="19673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ANIMAUX</a:t>
            </a:r>
            <a:b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(CLICK ON THE BOTTOM LEFT SPEAKER TO HEAR THE WORD) 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7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65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658C1-E15F-4336-9742-72076643500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7"/>
          <a:stretch/>
        </p:blipFill>
        <p:spPr bwMode="auto">
          <a:xfrm>
            <a:off x="3236181" y="1888729"/>
            <a:ext cx="5462546" cy="312427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CEE580-6656-406A-BB91-DFE4EE547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0130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39E8F-5309-487A-93C8-D21C6A2FAE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7F9BAA-1DA5-429A-86C9-A0D666740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DE28DF-32EC-4CF1-A8FD-5986BD7DB0C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63" t="-27700" r="-21426" b="-19937"/>
          <a:stretch/>
        </p:blipFill>
        <p:spPr>
          <a:xfrm>
            <a:off x="2452254" y="1"/>
            <a:ext cx="7051963" cy="6719454"/>
          </a:xfrm>
          <a:prstGeom prst="ellipse">
            <a:avLst/>
          </a:prstGeom>
          <a:ln w="76200" cap="rnd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BE88F5-3476-4283-BDD9-B045F428E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C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EAC19-AE5E-4758-BBCB-4C57864666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87" y="1176793"/>
            <a:ext cx="4862533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F52717-D820-4063-88E2-56AA9525F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1238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B00D7-549B-40E5-84D7-57815E299D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402411"/>
            <a:ext cx="5462546" cy="409690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0A705C-A3E8-40DF-9629-A4A123150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611" y="50929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38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A9D5D-02E8-46E8-B36A-5C72E4E129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85" y="1176793"/>
            <a:ext cx="4320738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DA389C-7CA7-43DC-A613-E405BCAF7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3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4B5D2-A391-47CC-A822-1F4912F5BF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66" y="1176793"/>
            <a:ext cx="422977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7F0234-FBE7-411D-B357-BB9F8E82C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9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C5A61-9FCC-4A30-B021-67CA23EFCB8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955494"/>
            <a:ext cx="5462546" cy="299074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C585A4-BC66-4C9E-9DBA-69ED313D4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786" y="52485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B5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CB175-AEE8-47AA-9F85-341227B7851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 bwMode="auto">
          <a:xfrm>
            <a:off x="3639739" y="1176793"/>
            <a:ext cx="4655429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B5E000-1196-457D-8470-2507C678A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944" y="49991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63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742E4E-FAB3-4CB2-93CA-0CD8B2FAF26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64" y="1176793"/>
            <a:ext cx="3554180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76EAB4-19E6-4092-BC47-7E16C3418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744" y="50823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36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A4890-383B-40F9-A2AE-76EC81543F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00" y="1176793"/>
            <a:ext cx="4957107" cy="454814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812CB1-DA88-46A4-999D-B0371D5C0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146" y="53185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3EBD3-0F76-42B7-A7E5-997E1CE62B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03" y="1176793"/>
            <a:ext cx="4104701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755419-2679-4C19-A4E7-5931106A2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713" y="49299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D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F89CF5-8216-4889-B169-0E484FCE01B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53" y="1176793"/>
            <a:ext cx="5409202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60C5D6-7878-4CA6-8137-A47DDCBC3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E3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EBEAF-3951-4329-AFB9-0771FFB0FAD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525319"/>
            <a:ext cx="5462546" cy="385109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46B40C-BFE5-44F6-B18C-FB33CC507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48052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74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BACDF-2437-4E8F-AD60-3CB5DE4C8A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417" y="1176793"/>
            <a:ext cx="4116074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19CC69-6F57-4FA3-8938-1DCA478E8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D5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400F02-3E35-4C96-8669-6FEE9816C9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510225"/>
            <a:ext cx="5462546" cy="38812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38FB3F-02CE-4B9C-BC91-702B52803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6B718-D5A1-4676-964D-CAB31E1EC71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49" t="-23076" r="-30191" b="-25411"/>
          <a:stretch/>
        </p:blipFill>
        <p:spPr>
          <a:xfrm>
            <a:off x="2521527" y="-1"/>
            <a:ext cx="7523018" cy="6719455"/>
          </a:xfrm>
          <a:prstGeom prst="ellipse">
            <a:avLst/>
          </a:prstGeom>
          <a:ln w="76200" cap="rnd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6576FE-D88C-434D-8964-0B448AB5E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673" y="49437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27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25EB2-DB71-4565-90A6-4047876AFE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06" y="1176793"/>
            <a:ext cx="4184295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69666E-CF37-45C6-8160-1FD6DDE57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86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84167-4CD6-4137-A747-9BE41BF6B9B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3237868" y="1177636"/>
            <a:ext cx="5462546" cy="387270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F633FF-001A-4DB5-BEE0-DEE16695F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0503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82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BB74D-8ECF-4ACE-A886-C3123EA5BD0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7"/>
          <a:stretch/>
        </p:blipFill>
        <p:spPr bwMode="auto">
          <a:xfrm>
            <a:off x="3994541" y="1176793"/>
            <a:ext cx="3945826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9EEAD-EBF5-46C3-8ABC-6CBDD672F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1515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9FAAE-68A4-42B3-86C9-E53F3CCF804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48" y="1176793"/>
            <a:ext cx="4138812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B7DE2D-164E-4D00-904C-23E35F8C4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75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2B94A-8083-47F8-B079-7C1260897E4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"/>
          <a:stretch/>
        </p:blipFill>
        <p:spPr bwMode="auto">
          <a:xfrm>
            <a:off x="3874464" y="1176793"/>
            <a:ext cx="4185980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F7D1DB-628F-4967-8912-7FF6017CA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A7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645D2-928B-49A3-BAF3-CF1FF78A0D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492595"/>
            <a:ext cx="5462546" cy="391654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831F13-9EEC-4111-8FB7-0FE248C28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756" y="50027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67179-2852-46E6-B729-D63859D45C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347786"/>
            <a:ext cx="5462546" cy="420615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06976C-953F-4B23-AA77-1E04B64A1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87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68198-3150-485C-9BF0-6264A69409C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4" r="-29645"/>
          <a:stretch/>
        </p:blipFill>
        <p:spPr bwMode="auto">
          <a:xfrm>
            <a:off x="4032097" y="1176793"/>
            <a:ext cx="3870713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22C63A-2E9E-4BF5-93DF-97C497FA8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D9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E584A-C418-4C57-8B29-31913593D95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0"/>
          <a:stretch/>
        </p:blipFill>
        <p:spPr bwMode="auto">
          <a:xfrm>
            <a:off x="3387902" y="1176793"/>
            <a:ext cx="5159104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CE61E8-4A9E-4470-BE32-68C0267E0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22" y="520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982B8-B65F-4F89-9283-A3D734010C6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33" t="-23333" r="-23433" b="-23333"/>
          <a:stretch/>
        </p:blipFill>
        <p:spPr>
          <a:xfrm>
            <a:off x="2604655" y="0"/>
            <a:ext cx="7370618" cy="6858000"/>
          </a:xfrm>
          <a:prstGeom prst="ellipse">
            <a:avLst/>
          </a:prstGeom>
          <a:ln w="76200" cap="rnd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C38E41-26F8-4A54-B8A3-2DBD75A70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00" y="4791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F3A09-3DD4-46DD-B3E6-D85A72B72F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41" y="1176793"/>
            <a:ext cx="4330625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B4D21F-BF14-4315-ADB6-82DCB8C67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280" y="50684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F0AB3-E0A3-4231-8686-2E68F92F6F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10" y="1176793"/>
            <a:ext cx="4273688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1A6827-C98E-4C9D-85D4-7751F9115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836" y="50130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DC865-2BA5-4D8A-8C46-87DF7E6723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349392"/>
            <a:ext cx="5462546" cy="42029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32A2B7-FEED-4FB2-A7CD-66CEA8AE4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404" y="49714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D47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9B48F-6E0B-402F-B59C-4C41749761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77" y="1176793"/>
            <a:ext cx="4161554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CA26B3-4D22-4027-A8F7-2CEC127E5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986" y="520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3D4DC-E236-4071-A36B-B2FF26D05A6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405048"/>
            <a:ext cx="5462546" cy="40916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3A3187-2033-4210-8E86-E9E0BA06F2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924" y="52934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E6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8384C-D245-40BC-A35F-669617420F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1176793"/>
            <a:ext cx="4559543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20C5A0-691C-40A6-BF77-8B2419293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37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72D41E8-0A3C-45F9-A022-E3090C3D7D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91" y="1176793"/>
            <a:ext cx="386592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2382D7-2BFD-4E06-B8B4-AD3D59500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4957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9B29A-343E-482A-8F10-0BF33B1E6FF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9642" r="15722" b="8098"/>
          <a:stretch/>
        </p:blipFill>
        <p:spPr bwMode="auto">
          <a:xfrm>
            <a:off x="3236181" y="1280402"/>
            <a:ext cx="5462546" cy="434092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F3ED39-417E-4729-AD5B-F37BBA4EC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124" y="52149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54972-A95D-4F24-BC40-B67B9F8CEA7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89" t="-31118" r="-46824" b="-36350"/>
          <a:stretch/>
        </p:blipFill>
        <p:spPr>
          <a:xfrm>
            <a:off x="2743199" y="207818"/>
            <a:ext cx="7135091" cy="6650182"/>
          </a:xfrm>
          <a:prstGeom prst="ellipse">
            <a:avLst/>
          </a:prstGeom>
          <a:ln w="76200" cap="rnd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00D525-6D70-470D-8080-786BA72F9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400" y="53455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07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9DF68-EE1C-4990-B82A-530F3F1CC6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66" y="1176793"/>
            <a:ext cx="5457775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7238F5-5377-4039-8607-2AA229608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0931" y="51654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BE9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589660-FD06-458D-88DB-484C66E4DFB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3798943" y="1176793"/>
            <a:ext cx="4337022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FCC732-94EC-46DF-8F9B-4F7F9A682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2208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6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9113-0358-442D-BC7A-9F064AAC88B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732963"/>
            <a:ext cx="5462546" cy="34358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79E437-8733-48C6-B7E4-147492003F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1687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21B069-741F-473A-850F-58ABAC42E56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33226"/>
          <a:stretch/>
        </p:blipFill>
        <p:spPr bwMode="auto">
          <a:xfrm>
            <a:off x="3236181" y="1433005"/>
            <a:ext cx="5462546" cy="403572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267BED-6A78-4076-BEDF-1E69B0234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124" y="52655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B59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2C8E2-2AEA-4EEC-8C96-44820A2986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52" y="1176793"/>
            <a:ext cx="4692204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70A9CC-42AE-4CB3-AEAA-AF92F10F3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883" y="50684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C28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467DA-12AA-4A77-8EAA-6B8D064233D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26" y="1176793"/>
            <a:ext cx="396825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CFB308-1731-43EA-AAB1-D0633B0D7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152" y="51238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B7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C2618-9A4B-4024-BB6F-A3C086956F5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51" y="1176793"/>
            <a:ext cx="473420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D498B9-4A82-4688-84A1-D3295137A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280" y="50684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64146-B69D-4BEE-9E29-60C684C523A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19" t="-22907" r="-14728" b="-20968"/>
          <a:stretch/>
        </p:blipFill>
        <p:spPr>
          <a:xfrm>
            <a:off x="2673927" y="-1"/>
            <a:ext cx="6553200" cy="6858001"/>
          </a:xfrm>
          <a:prstGeom prst="ellipse">
            <a:avLst/>
          </a:prstGeom>
          <a:ln w="762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B943CD-1A51-4D7D-B8BD-6EDA4FC96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818" y="48606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C5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15A0B-FD6E-4212-967D-47D2271E0FD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9" r="20302"/>
          <a:stretch/>
        </p:blipFill>
        <p:spPr bwMode="auto">
          <a:xfrm>
            <a:off x="4801887" y="1176793"/>
            <a:ext cx="2331133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58A321-F07F-4AE6-98AB-AD6914CF4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383" y="50130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D7751-464D-4F45-B9EC-642A90D477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87" y="1176793"/>
            <a:ext cx="5031134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14438E-A13B-4BD6-BD1B-82934F25C9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05" y="51931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53D0E-D48E-402B-898E-9E4DE7AA60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2067943"/>
            <a:ext cx="5462546" cy="27658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D2D4E6-B2A4-4C13-B63B-30D58D1C5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786" y="50130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06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F9E97-1684-442F-B276-695E8656CB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8D5D1A-034A-4616-A6FA-73859FE4B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724" y="50130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9E22B-5D04-4170-AC04-5B82FABAF2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405048"/>
            <a:ext cx="5462546" cy="40916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758B49-D001-4576-A8CE-F472EF1C0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611" y="50902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D2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2B0DA-3E7F-4E95-BBAC-2E74E95E4A6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13265"/>
          <a:stretch/>
        </p:blipFill>
        <p:spPr bwMode="auto">
          <a:xfrm>
            <a:off x="4331508" y="1176793"/>
            <a:ext cx="3271891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65BD81-F755-44E8-835B-C6907F11F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744" y="51792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EEBBE-6AFA-488C-A64E-F094C259A1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3" y="1176793"/>
            <a:ext cx="3907902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995FEE-9657-4190-8508-72589A601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3185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84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90B51-24D2-4EFE-B779-7FA20EA7D8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52" y="1176793"/>
            <a:ext cx="4692204" cy="45481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E2E40A-2452-40CF-B309-F4800522C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2916" y="55217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D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01135-40EB-48AA-A5FD-70DBD3260F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0870"/>
          <a:stretch/>
        </p:blipFill>
        <p:spPr bwMode="auto">
          <a:xfrm>
            <a:off x="4224809" y="1176793"/>
            <a:ext cx="3485290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4E0949-C2C1-4138-B632-88DF844D9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3185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96C30-73CD-4CE7-8F29-ABF45AFA822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72" y="1437376"/>
            <a:ext cx="5462546" cy="39832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2F97AE-1BD4-42B6-AD13-7FECC567E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578" y="54206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36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5D63A-8995-4FE6-86CB-3004179F984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b="7848"/>
          <a:stretch/>
        </p:blipFill>
        <p:spPr bwMode="auto">
          <a:xfrm>
            <a:off x="3236181" y="1182353"/>
            <a:ext cx="5462546" cy="453702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270496-9D5A-4F38-9940-8A02AC69E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924" y="53129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D3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75F93-3FBF-4411-B771-508EA8BF23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5" y="997527"/>
            <a:ext cx="5462546" cy="443713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74C64F-46CC-4AE6-9751-F6AE6FEB1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0282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97739-1FD5-429E-AE3B-DD120E4593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847525"/>
            <a:ext cx="5462546" cy="32066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A2A52B-A62C-4A99-B858-A513E6F3E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716" y="52347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B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00F44-7600-440F-9B1A-80E23313CC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36" y="1176793"/>
            <a:ext cx="4207035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4C4A6E-67E6-48D0-B26F-F37177ED8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986" y="51100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15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46CE98D-DCD3-46AA-90AA-F85E2630672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3319CC-DF8C-48FF-B17D-BCE8D2F932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744" y="51100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D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97D0A-3263-43D0-9B36-90526A00DEF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/>
        </p:blipFill>
        <p:spPr bwMode="auto">
          <a:xfrm>
            <a:off x="3942279" y="1176793"/>
            <a:ext cx="4050349" cy="45481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79BD51-5AF1-424B-A510-71589386B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9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758FD-CFCD-4CA6-9B7C-7D7043BBADA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 bwMode="auto">
          <a:xfrm>
            <a:off x="3236181" y="1753869"/>
            <a:ext cx="5462546" cy="339399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7746C7-9847-4955-8AD5-55B9E1468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42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1E77A-3057-4284-8A4A-8406551D083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4" y="1176793"/>
            <a:ext cx="4343479" cy="454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91581A-F388-4670-8D9E-A0A39ACF0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477" y="50684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Office PowerPoint</Application>
  <PresentationFormat>Widescreen</PresentationFormat>
  <Paragraphs>1</Paragraphs>
  <Slides>63</Slides>
  <Notes>0</Notes>
  <HiddenSlides>0</HiddenSlides>
  <MMClips>62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LES ANIMAUX (CLICK ON THE BOTTOM LEFT SPEAKER TO HEAR THE WORD)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Shipley</dc:creator>
  <cp:lastModifiedBy>Katie Shipley</cp:lastModifiedBy>
  <cp:revision>6</cp:revision>
  <dcterms:created xsi:type="dcterms:W3CDTF">2020-10-21T13:47:49Z</dcterms:created>
  <dcterms:modified xsi:type="dcterms:W3CDTF">2020-10-21T14:27:40Z</dcterms:modified>
</cp:coreProperties>
</file>